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32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216" autoAdjust="0"/>
    <p:restoredTop sz="94660"/>
  </p:normalViewPr>
  <p:slideViewPr>
    <p:cSldViewPr>
      <p:cViewPr varScale="1">
        <p:scale>
          <a:sx n="71" d="100"/>
          <a:sy n="71" d="100"/>
        </p:scale>
        <p:origin x="-125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3C5F0D4E-129B-4B4C-A023-51705C4DE357}" type="datetimeFigureOut">
              <a:rPr lang="ar-EG" smtClean="0"/>
              <a:pPr/>
              <a:t>07/02/1440</a:t>
            </a:fld>
            <a:endParaRPr lang="ar-E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E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6322B21C-2140-4D3D-B69B-E6B64C356C3A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4766732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عنوان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7" name="عنوان فرعي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30" name="عنصر نائب للتاريخ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47CAB-C4D3-4DE1-BC9E-EA22CDDA88EB}" type="datetimeFigureOut">
              <a:rPr lang="ar-EG" smtClean="0"/>
              <a:pPr/>
              <a:t>07/02/1440</a:t>
            </a:fld>
            <a:endParaRPr lang="ar-EG"/>
          </a:p>
        </p:txBody>
      </p:sp>
      <p:sp>
        <p:nvSpPr>
          <p:cNvPr id="19" name="عنصر نائب للتذييل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27" name="عنصر نائب لرقم الشريحة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2F856-30E7-4720-8F3E-F983154140AF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47CAB-C4D3-4DE1-BC9E-EA22CDDA88EB}" type="datetimeFigureOut">
              <a:rPr lang="ar-EG" smtClean="0"/>
              <a:pPr/>
              <a:t>07/02/1440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2F856-30E7-4720-8F3E-F983154140AF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47CAB-C4D3-4DE1-BC9E-EA22CDDA88EB}" type="datetimeFigureOut">
              <a:rPr lang="ar-EG" smtClean="0"/>
              <a:pPr/>
              <a:t>07/02/1440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2F856-30E7-4720-8F3E-F983154140AF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47CAB-C4D3-4DE1-BC9E-EA22CDDA88EB}" type="datetimeFigureOut">
              <a:rPr lang="ar-EG" smtClean="0"/>
              <a:pPr/>
              <a:t>07/02/1440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2F856-30E7-4720-8F3E-F983154140AF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47CAB-C4D3-4DE1-BC9E-EA22CDDA88EB}" type="datetimeFigureOut">
              <a:rPr lang="ar-EG" smtClean="0"/>
              <a:pPr/>
              <a:t>07/02/1440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2F856-30E7-4720-8F3E-F983154140AF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47CAB-C4D3-4DE1-BC9E-EA22CDDA88EB}" type="datetimeFigureOut">
              <a:rPr lang="ar-EG" smtClean="0"/>
              <a:pPr/>
              <a:t>07/02/1440</a:t>
            </a:fld>
            <a:endParaRPr lang="ar-EG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2F856-30E7-4720-8F3E-F983154140AF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47CAB-C4D3-4DE1-BC9E-EA22CDDA88EB}" type="datetimeFigureOut">
              <a:rPr lang="ar-EG" smtClean="0"/>
              <a:pPr/>
              <a:t>07/02/1440</a:t>
            </a:fld>
            <a:endParaRPr lang="ar-EG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2F856-30E7-4720-8F3E-F983154140AF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47CAB-C4D3-4DE1-BC9E-EA22CDDA88EB}" type="datetimeFigureOut">
              <a:rPr lang="ar-EG" smtClean="0"/>
              <a:pPr/>
              <a:t>07/02/1440</a:t>
            </a:fld>
            <a:endParaRPr lang="ar-EG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2F856-30E7-4720-8F3E-F983154140AF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47CAB-C4D3-4DE1-BC9E-EA22CDDA88EB}" type="datetimeFigureOut">
              <a:rPr lang="ar-EG" smtClean="0"/>
              <a:pPr/>
              <a:t>07/02/1440</a:t>
            </a:fld>
            <a:endParaRPr lang="ar-EG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2F856-30E7-4720-8F3E-F983154140AF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47CAB-C4D3-4DE1-BC9E-EA22CDDA88EB}" type="datetimeFigureOut">
              <a:rPr lang="ar-EG" smtClean="0"/>
              <a:pPr/>
              <a:t>07/02/1440</a:t>
            </a:fld>
            <a:endParaRPr lang="ar-EG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2F856-30E7-4720-8F3E-F983154140AF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مستطيل ذو زاوية واحدة مخدوشة ودائرية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مثلث قائم الزاوية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47CAB-C4D3-4DE1-BC9E-EA22CDDA88EB}" type="datetimeFigureOut">
              <a:rPr lang="ar-EG" smtClean="0"/>
              <a:pPr/>
              <a:t>07/02/1440</a:t>
            </a:fld>
            <a:endParaRPr lang="ar-EG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452F856-30E7-4720-8F3E-F983154140AF}" type="slidenum">
              <a:rPr lang="ar-EG" smtClean="0"/>
              <a:pPr/>
              <a:t>‹#›</a:t>
            </a:fld>
            <a:endParaRPr lang="ar-EG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10" name="شكل حر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شكل حر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شكل حر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شكل حر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عنصر نائب للعنوان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0" name="عنصر نائب للنص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0" name="عنصر نائب للتاريخ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B047CAB-C4D3-4DE1-BC9E-EA22CDDA88EB}" type="datetimeFigureOut">
              <a:rPr lang="ar-EG" smtClean="0"/>
              <a:pPr/>
              <a:t>07/02/1440</a:t>
            </a:fld>
            <a:endParaRPr lang="ar-EG"/>
          </a:p>
        </p:txBody>
      </p:sp>
      <p:sp>
        <p:nvSpPr>
          <p:cNvPr id="22" name="عنصر نائب للتذييل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18" name="عنصر نائب لرقم الشريحة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452F856-30E7-4720-8F3E-F983154140AF}" type="slidenum">
              <a:rPr lang="ar-EG" smtClean="0"/>
              <a:pPr/>
              <a:t>‹#›</a:t>
            </a:fld>
            <a:endParaRPr lang="ar-EG"/>
          </a:p>
        </p:txBody>
      </p:sp>
      <p:grpSp>
        <p:nvGrpSpPr>
          <p:cNvPr id="2" name="مجموعة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شكل حر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شكل حر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1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r" rtl="1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r" rtl="1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r" rtl="1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r" rtl="1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r" rtl="1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0034" y="714356"/>
            <a:ext cx="8229600" cy="5286412"/>
          </a:xfrm>
        </p:spPr>
        <p:txBody>
          <a:bodyPr>
            <a:normAutofit/>
          </a:bodyPr>
          <a:lstStyle/>
          <a:p>
            <a:pPr algn="ctr"/>
            <a:r>
              <a:rPr lang="en-US" sz="3600" i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Journal club </a:t>
            </a:r>
            <a:r>
              <a:rPr lang="ar-EG" sz="3600" i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r-EG" sz="3600" i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600" i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Abdelrahman </a:t>
            </a:r>
            <a:r>
              <a:rPr lang="en-US" sz="3600" i="1" u="sng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mahathir</a:t>
            </a:r>
            <a:r>
              <a:rPr lang="en-US" sz="3600" i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3600" i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600" i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Tuesday </a:t>
            </a:r>
            <a:r>
              <a:rPr lang="en-US" sz="3600" i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scientific meeting</a:t>
            </a:r>
            <a:r>
              <a:rPr lang="ar-EG" sz="3600" dirty="0" smtClean="0">
                <a:solidFill>
                  <a:srgbClr val="FF0000"/>
                </a:solidFill>
              </a:rPr>
              <a:t/>
            </a:r>
            <a:br>
              <a:rPr lang="ar-EG" sz="3600" dirty="0" smtClean="0">
                <a:solidFill>
                  <a:srgbClr val="FF0000"/>
                </a:solidFill>
              </a:rPr>
            </a:br>
            <a:r>
              <a:rPr lang="en-US" sz="3600" dirty="0" smtClean="0">
                <a:solidFill>
                  <a:srgbClr val="FF0000"/>
                </a:solidFill>
              </a:rPr>
              <a:t> </a:t>
            </a:r>
            <a:br>
              <a:rPr lang="en-US" sz="3600" dirty="0" smtClean="0">
                <a:solidFill>
                  <a:srgbClr val="FF0000"/>
                </a:solidFill>
              </a:rPr>
            </a:br>
            <a:r>
              <a:rPr lang="en-US" sz="3600" b="0" dirty="0" smtClean="0">
                <a:solidFill>
                  <a:schemeClr val="bg1"/>
                </a:solidFill>
              </a:rPr>
              <a:t>Duodenal perforation during </a:t>
            </a:r>
            <a:r>
              <a:rPr lang="en-US" sz="3600" b="0" dirty="0" err="1" smtClean="0">
                <a:solidFill>
                  <a:schemeClr val="bg1"/>
                </a:solidFill>
              </a:rPr>
              <a:t>percutaneous</a:t>
            </a:r>
            <a:r>
              <a:rPr lang="en-US" sz="3600" b="0" dirty="0" smtClean="0">
                <a:solidFill>
                  <a:schemeClr val="bg1"/>
                </a:solidFill>
              </a:rPr>
              <a:t> </a:t>
            </a:r>
            <a:r>
              <a:rPr lang="en-US" sz="3600" b="0" dirty="0" err="1" smtClean="0">
                <a:solidFill>
                  <a:schemeClr val="bg1"/>
                </a:solidFill>
              </a:rPr>
              <a:t>nephrolithotomy</a:t>
            </a:r>
            <a:r>
              <a:rPr lang="en-US" sz="3600" b="0" dirty="0" smtClean="0">
                <a:solidFill>
                  <a:schemeClr val="bg1"/>
                </a:solidFill>
              </a:rPr>
              <a:t> (PCNL) in a pediatric patient: A case report</a:t>
            </a:r>
            <a:r>
              <a:rPr lang="en-US" sz="3600" b="0" dirty="0" smtClean="0"/>
              <a:t/>
            </a:r>
            <a:br>
              <a:rPr lang="en-US" sz="3600" b="0" dirty="0" smtClean="0"/>
            </a:br>
            <a:endParaRPr lang="ar-EG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0.33333 L -1.11111E-6 1.11111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تدفق">
  <a:themeElements>
    <a:clrScheme name="تدفق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تدفق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مدني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1370</TotalTime>
  <Words>2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تدفق</vt:lpstr>
      <vt:lpstr>Journal club  Abdelrahman mahathir Tuesday scientific meeting   Duodenal perforation during percutaneous nephrolithotomy (PCNL) in a pediatric patient: A case report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Ureteral Injuries </dc:title>
  <dc:creator>hospital</dc:creator>
  <cp:lastModifiedBy>ALBOSTAN</cp:lastModifiedBy>
  <cp:revision>142</cp:revision>
  <dcterms:created xsi:type="dcterms:W3CDTF">2015-01-28T21:36:55Z</dcterms:created>
  <dcterms:modified xsi:type="dcterms:W3CDTF">2018-10-17T19:34:45Z</dcterms:modified>
</cp:coreProperties>
</file>